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2" r:id="rId2"/>
    <p:sldId id="288" r:id="rId3"/>
    <p:sldId id="297" r:id="rId4"/>
    <p:sldId id="264" r:id="rId5"/>
    <p:sldId id="262" r:id="rId6"/>
    <p:sldId id="257" r:id="rId7"/>
    <p:sldId id="299" r:id="rId8"/>
  </p:sldIdLst>
  <p:sldSz cx="12192000" cy="6858000"/>
  <p:notesSz cx="6858000" cy="9144000"/>
  <p:custDataLst>
    <p:tags r:id="rId1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EFF75E-1B15-40F5-9069-E449F027824D}">
          <p14:sldIdLst>
            <p14:sldId id="282"/>
            <p14:sldId id="288"/>
            <p14:sldId id="297"/>
          </p14:sldIdLst>
        </p14:section>
        <p14:section name="Sub Link Slides" id="{8F31EE5F-3B7F-415C-ABAA-03417183A9AA}">
          <p14:sldIdLst>
            <p14:sldId id="264"/>
            <p14:sldId id="262"/>
            <p14:sldId id="257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6CE"/>
    <a:srgbClr val="60986B"/>
    <a:srgbClr val="2A3E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1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2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3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4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5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6.sv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4.jpe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544d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31F0B-EB8A-447A-BC55-D071D06A27B5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2700"/>
            <a:ext cx="6096000" cy="68707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106133"/>
            <a:ext cx="4673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Main</a:t>
            </a:r>
            <a:endParaRPr lang="ko-KR" altLang="en-US" sz="3600" spc="-300" dirty="0"/>
          </a:p>
        </p:txBody>
      </p:sp>
      <p:pic>
        <p:nvPicPr>
          <p:cNvPr id="12" name="그래픽 11" descr="정사각형 2개와 지그재그 선">
            <a:extLst>
              <a:ext uri="{FF2B5EF4-FFF2-40B4-BE49-F238E27FC236}">
                <a16:creationId xmlns:a16="http://schemas.microsoft.com/office/drawing/2014/main" id="{10081CEB-C9E0-4082-876C-D58D73C97A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937500" y="2832100"/>
            <a:ext cx="4572000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422400" y="152208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1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1422400" y="255082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2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422400" y="357956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3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1422400" y="460830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94435-650F-4037-9924-09DE870F8780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40" name="Universal_01cd8">
            <a:extLst>
              <a:ext uri="{FF2B5EF4-FFF2-40B4-BE49-F238E27FC236}">
                <a16:creationId xmlns:a16="http://schemas.microsoft.com/office/drawing/2014/main" id="{803DC1E9-6433-95A5-7100-4680905A72D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937925" y="1526179"/>
            <a:ext cx="3142719" cy="830998"/>
            <a:chOff x="1270000" y="1270000"/>
            <a:chExt cx="3810000" cy="3048000"/>
          </a:xfrm>
          <a:noFill/>
        </p:grpSpPr>
        <p:sp>
          <p:nvSpPr>
            <p:cNvPr id="37" name="UniversalRect">
              <a:extLst>
                <a:ext uri="{FF2B5EF4-FFF2-40B4-BE49-F238E27FC236}">
                  <a16:creationId xmlns:a16="http://schemas.microsoft.com/office/drawing/2014/main" id="{899EAF82-7CB4-858F-2558-4F1068D09A4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70000" y="1270000"/>
              <a:ext cx="3810000" cy="3048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endParaRPr lang="ko-KR" altLang="en-US" sz="1300" b="1">
                <a:ln/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Universal Alarm">
              <a:extLst>
                <a:ext uri="{FF2B5EF4-FFF2-40B4-BE49-F238E27FC236}">
                  <a16:creationId xmlns:a16="http://schemas.microsoft.com/office/drawing/2014/main" id="{805FD2CB-DFDD-3891-B6DF-3DB93D6907C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44999" y="1651001"/>
              <a:ext cx="184758" cy="558985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ko-KR" alt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38" name="Universal Text">
              <a:extLst>
                <a:ext uri="{FF2B5EF4-FFF2-40B4-BE49-F238E27FC236}">
                  <a16:creationId xmlns:a16="http://schemas.microsoft.com/office/drawing/2014/main" id="{109D4C90-BDAC-6216-FFA2-109BD8CCBD8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666702" y="2078441"/>
              <a:ext cx="2895849" cy="129702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ko-KR" altLang="en-US" sz="2000" b="1" dirty="0">
                <a:ln/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Universal_34cc1">
            <a:extLst>
              <a:ext uri="{FF2B5EF4-FFF2-40B4-BE49-F238E27FC236}">
                <a16:creationId xmlns:a16="http://schemas.microsoft.com/office/drawing/2014/main" id="{B8F39BDA-A784-6C88-64A4-03AFD44FB2A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937280" y="2522397"/>
            <a:ext cx="3142719" cy="891869"/>
            <a:chOff x="1270000" y="1270000"/>
            <a:chExt cx="3810000" cy="3048000"/>
          </a:xfrm>
          <a:noFill/>
        </p:grpSpPr>
        <p:sp>
          <p:nvSpPr>
            <p:cNvPr id="41" name="UniversalRect">
              <a:extLst>
                <a:ext uri="{FF2B5EF4-FFF2-40B4-BE49-F238E27FC236}">
                  <a16:creationId xmlns:a16="http://schemas.microsoft.com/office/drawing/2014/main" id="{A68A6F3F-30F6-55F5-6BAC-5F24FA6A85F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70000" y="1270000"/>
              <a:ext cx="3810000" cy="3048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3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Universal Alarm">
              <a:extLst>
                <a:ext uri="{FF2B5EF4-FFF2-40B4-BE49-F238E27FC236}">
                  <a16:creationId xmlns:a16="http://schemas.microsoft.com/office/drawing/2014/main" id="{CCF0A7EE-F0FC-9F4F-0611-304390704D2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444999" y="1650998"/>
              <a:ext cx="184758" cy="520833"/>
            </a:xfrm>
            <a:prstGeom prst="ellipse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Universal Text">
              <a:extLst>
                <a:ext uri="{FF2B5EF4-FFF2-40B4-BE49-F238E27FC236}">
                  <a16:creationId xmlns:a16="http://schemas.microsoft.com/office/drawing/2014/main" id="{EC816B46-354B-CD64-E834-D5C6FB38870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748366" y="1873196"/>
              <a:ext cx="2667567" cy="174418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48" name="Universal_abca2">
            <a:extLst>
              <a:ext uri="{FF2B5EF4-FFF2-40B4-BE49-F238E27FC236}">
                <a16:creationId xmlns:a16="http://schemas.microsoft.com/office/drawing/2014/main" id="{A9C03C4C-9F3A-C853-E15E-E7E8100F816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950109" y="3601914"/>
            <a:ext cx="3155548" cy="921668"/>
            <a:chOff x="1270000" y="1270000"/>
            <a:chExt cx="3810000" cy="3048000"/>
          </a:xfrm>
          <a:noFill/>
        </p:grpSpPr>
        <p:sp>
          <p:nvSpPr>
            <p:cNvPr id="45" name="UniversalRect">
              <a:extLst>
                <a:ext uri="{FF2B5EF4-FFF2-40B4-BE49-F238E27FC236}">
                  <a16:creationId xmlns:a16="http://schemas.microsoft.com/office/drawing/2014/main" id="{97078C89-C2E6-1BBC-2B01-AD9AA9E625B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70000" y="1270000"/>
              <a:ext cx="3810000" cy="3048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t">
              <a:noAutofit/>
            </a:bodyPr>
            <a:lstStyle/>
            <a:p>
              <a:endParaRPr lang="ko-KR" altLang="en-US" sz="13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Universal Alarm">
              <a:extLst>
                <a:ext uri="{FF2B5EF4-FFF2-40B4-BE49-F238E27FC236}">
                  <a16:creationId xmlns:a16="http://schemas.microsoft.com/office/drawing/2014/main" id="{AE26CA7F-A6E5-5BA3-470B-56D57188BF9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445000" y="1650998"/>
              <a:ext cx="184007" cy="503994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Universal Text">
              <a:extLst>
                <a:ext uri="{FF2B5EF4-FFF2-40B4-BE49-F238E27FC236}">
                  <a16:creationId xmlns:a16="http://schemas.microsoft.com/office/drawing/2014/main" id="{E1656B00-C2AA-D92F-3C16-CA181A6B807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521153" y="2363323"/>
              <a:ext cx="3271839" cy="92093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ko-KR" altLang="en-US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52" name="Universal_c00fe">
            <a:extLst>
              <a:ext uri="{FF2B5EF4-FFF2-40B4-BE49-F238E27FC236}">
                <a16:creationId xmlns:a16="http://schemas.microsoft.com/office/drawing/2014/main" id="{8A7C3C5D-409D-3BE8-E9FA-220908EE52C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937280" y="4620398"/>
            <a:ext cx="3155548" cy="1016646"/>
            <a:chOff x="1270000" y="1270000"/>
            <a:chExt cx="3810000" cy="3048000"/>
          </a:xfrm>
        </p:grpSpPr>
        <p:sp>
          <p:nvSpPr>
            <p:cNvPr id="49" name="UniversalRect">
              <a:extLst>
                <a:ext uri="{FF2B5EF4-FFF2-40B4-BE49-F238E27FC236}">
                  <a16:creationId xmlns:a16="http://schemas.microsoft.com/office/drawing/2014/main" id="{068C8C51-603C-156B-E12F-D85A751E835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70000" y="1270000"/>
              <a:ext cx="3810000" cy="30480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t">
              <a:noAutofit/>
            </a:bodyPr>
            <a:lstStyle/>
            <a:p>
              <a:endParaRPr lang="ko-KR" altLang="en-US" sz="13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Universal Alarm">
              <a:extLst>
                <a:ext uri="{FF2B5EF4-FFF2-40B4-BE49-F238E27FC236}">
                  <a16:creationId xmlns:a16="http://schemas.microsoft.com/office/drawing/2014/main" id="{98047761-3163-2D08-5DA1-7514C2DD47E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445000" y="1651001"/>
              <a:ext cx="184007" cy="456909"/>
            </a:xfrm>
            <a:prstGeom prst="ellipse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Universal Text">
              <a:extLst>
                <a:ext uri="{FF2B5EF4-FFF2-40B4-BE49-F238E27FC236}">
                  <a16:creationId xmlns:a16="http://schemas.microsoft.com/office/drawing/2014/main" id="{E1B8539B-4B70-85BC-6128-ADE500270D5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536643" y="2184401"/>
              <a:ext cx="3290695" cy="95638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F43010-F3B6-6CE2-A478-D53088027536}"/>
              </a:ext>
            </a:extLst>
          </p:cNvPr>
          <p:cNvSpPr txBox="1"/>
          <p:nvPr/>
        </p:nvSpPr>
        <p:spPr>
          <a:xfrm>
            <a:off x="2158121" y="1782454"/>
            <a:ext cx="257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년도별</a:t>
            </a:r>
            <a:r>
              <a:rPr lang="ko-KR" altLang="en-US" dirty="0"/>
              <a:t> 평균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C29943-BFDC-FCB3-A8B7-CA40B4BEBD36}"/>
              </a:ext>
            </a:extLst>
          </p:cNvPr>
          <p:cNvSpPr txBox="1"/>
          <p:nvPr/>
        </p:nvSpPr>
        <p:spPr>
          <a:xfrm>
            <a:off x="2158121" y="2721942"/>
            <a:ext cx="257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Area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B9521E-4F60-B62C-D80B-FD4D15465F51}"/>
              </a:ext>
            </a:extLst>
          </p:cNvPr>
          <p:cNvSpPr txBox="1"/>
          <p:nvPr/>
        </p:nvSpPr>
        <p:spPr>
          <a:xfrm>
            <a:off x="2054206" y="3810396"/>
            <a:ext cx="270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서울 지역별 </a:t>
            </a:r>
            <a:r>
              <a:rPr lang="ko-KR" altLang="en-US" sz="1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전입출분포</a:t>
            </a:r>
            <a:r>
              <a:rPr lang="ko-KR" alt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A6E59-6D22-4A89-699E-4788E0FFF35E}"/>
              </a:ext>
            </a:extLst>
          </p:cNvPr>
          <p:cNvSpPr txBox="1"/>
          <p:nvPr/>
        </p:nvSpPr>
        <p:spPr>
          <a:xfrm>
            <a:off x="1867030" y="4789261"/>
            <a:ext cx="270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원인 분석 영상 </a:t>
            </a:r>
            <a:r>
              <a:rPr lang="en-US" altLang="ko-KR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LINK</a:t>
            </a:r>
            <a:endParaRPr lang="ko-KR" altLang="en-US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87B40-59EC-4B62-DA39-4E7220BC8EC2}"/>
              </a:ext>
            </a:extLst>
          </p:cNvPr>
          <p:cNvSpPr txBox="1"/>
          <p:nvPr/>
        </p:nvSpPr>
        <p:spPr>
          <a:xfrm>
            <a:off x="1435229" y="5439305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5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grpSp>
        <p:nvGrpSpPr>
          <p:cNvPr id="4" name="Universal_c00fe">
            <a:extLst>
              <a:ext uri="{FF2B5EF4-FFF2-40B4-BE49-F238E27FC236}">
                <a16:creationId xmlns:a16="http://schemas.microsoft.com/office/drawing/2014/main" id="{53D2FA05-78C6-12C8-6D8F-195793E46FF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950109" y="5451395"/>
            <a:ext cx="3155548" cy="1016646"/>
            <a:chOff x="1270000" y="1270000"/>
            <a:chExt cx="3810000" cy="3048000"/>
          </a:xfrm>
        </p:grpSpPr>
        <p:sp>
          <p:nvSpPr>
            <p:cNvPr id="7" name="UniversalRect">
              <a:extLst>
                <a:ext uri="{FF2B5EF4-FFF2-40B4-BE49-F238E27FC236}">
                  <a16:creationId xmlns:a16="http://schemas.microsoft.com/office/drawing/2014/main" id="{044962AF-13D0-0761-4287-668997FA05C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70000" y="1270000"/>
              <a:ext cx="3810000" cy="30480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t">
              <a:noAutofit/>
            </a:bodyPr>
            <a:lstStyle/>
            <a:p>
              <a:endParaRPr lang="ko-KR" altLang="en-US" sz="130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Universal Alarm">
              <a:extLst>
                <a:ext uri="{FF2B5EF4-FFF2-40B4-BE49-F238E27FC236}">
                  <a16:creationId xmlns:a16="http://schemas.microsoft.com/office/drawing/2014/main" id="{D8A0A0BF-1241-37DB-50A2-981011B6F66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445000" y="1651001"/>
              <a:ext cx="184007" cy="456909"/>
            </a:xfrm>
            <a:prstGeom prst="ellipse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Universal Text">
              <a:extLst>
                <a:ext uri="{FF2B5EF4-FFF2-40B4-BE49-F238E27FC236}">
                  <a16:creationId xmlns:a16="http://schemas.microsoft.com/office/drawing/2014/main" id="{AB79DAF1-D516-8525-9F32-1441871A7B7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536643" y="2184401"/>
              <a:ext cx="3290695" cy="95638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178FF62-22F5-A118-5DEF-44D5234CB3C0}"/>
              </a:ext>
            </a:extLst>
          </p:cNvPr>
          <p:cNvSpPr txBox="1"/>
          <p:nvPr/>
        </p:nvSpPr>
        <p:spPr>
          <a:xfrm>
            <a:off x="1879859" y="5620258"/>
            <a:ext cx="270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2022</a:t>
            </a:r>
            <a:r>
              <a:rPr lang="ko-KR" alt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년 총 인구 </a:t>
            </a:r>
            <a:r>
              <a:rPr lang="en-US" altLang="ko-KR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rPr>
              <a:t>map</a:t>
            </a:r>
            <a:endParaRPr lang="ko-KR" altLang="en-US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6528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FE6EB1-6C47-416F-9485-827A7B0A2F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616FD-8472-4228-86E0-8A888BC08F0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" name="Picture 4" descr="http://www.nam.or.kr/wp/wp-content/uploads/2012/12/android.png">
            <a:extLst>
              <a:ext uri="{FF2B5EF4-FFF2-40B4-BE49-F238E27FC236}">
                <a16:creationId xmlns:a16="http://schemas.microsoft.com/office/drawing/2014/main" id="{1688BDEB-2C8C-6BA9-DEC0-5F677D3EB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7486" y="3684399"/>
            <a:ext cx="2043975" cy="19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BCA83D8F-00AB-0F06-9A4D-424DEF351A08}"/>
              </a:ext>
            </a:extLst>
          </p:cNvPr>
          <p:cNvSpPr/>
          <p:nvPr/>
        </p:nvSpPr>
        <p:spPr>
          <a:xfrm>
            <a:off x="5788309" y="1764175"/>
            <a:ext cx="3076235" cy="1063885"/>
          </a:xfrm>
          <a:prstGeom prst="wedgeRoundRectCallout">
            <a:avLst>
              <a:gd name="adj1" fmla="val -57915"/>
              <a:gd name="adj2" fmla="val 488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감사합니다</a:t>
            </a:r>
          </a:p>
        </p:txBody>
      </p:sp>
      <p:pic>
        <p:nvPicPr>
          <p:cNvPr id="12" name="Picture 4" descr="http://www.nam.or.kr/wp/wp-content/uploads/2012/12/android.png">
            <a:extLst>
              <a:ext uri="{FF2B5EF4-FFF2-40B4-BE49-F238E27FC236}">
                <a16:creationId xmlns:a16="http://schemas.microsoft.com/office/drawing/2014/main" id="{B38F333D-909C-0ABD-DE5E-7CFD14845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72356">
            <a:off x="3841017" y="2876139"/>
            <a:ext cx="1478337" cy="76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nam.or.kr/wp/wp-content/uploads/2012/12/android.png">
            <a:extLst>
              <a:ext uri="{FF2B5EF4-FFF2-40B4-BE49-F238E27FC236}">
                <a16:creationId xmlns:a16="http://schemas.microsoft.com/office/drawing/2014/main" id="{5C86C0C3-7B90-91B7-FB20-FE33A9AB5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8745214">
            <a:off x="3259102" y="3153356"/>
            <a:ext cx="391697" cy="10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aa98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1D837A-E413-DD1C-104F-18999471D9D5}"/>
              </a:ext>
            </a:extLst>
          </p:cNvPr>
          <p:cNvSpPr txBox="1"/>
          <p:nvPr/>
        </p:nvSpPr>
        <p:spPr>
          <a:xfrm>
            <a:off x="887767" y="133165"/>
            <a:ext cx="68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원인분석영상 </a:t>
            </a:r>
            <a:r>
              <a:rPr lang="en-US" altLang="ko-KR" sz="5400" dirty="0"/>
              <a:t>LINK</a:t>
            </a:r>
            <a:endParaRPr lang="ko-KR" altLang="en-US" sz="5400" dirty="0"/>
          </a:p>
        </p:txBody>
      </p:sp>
      <p:grpSp>
        <p:nvGrpSpPr>
          <p:cNvPr id="10" name="Html_cfd86">
            <a:extLst>
              <a:ext uri="{FF2B5EF4-FFF2-40B4-BE49-F238E27FC236}">
                <a16:creationId xmlns:a16="http://schemas.microsoft.com/office/drawing/2014/main" id="{1FFE1CBD-058F-2F00-B90B-F151F5BEF7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0" y="1270000"/>
            <a:ext cx="10128102" cy="4939414"/>
            <a:chOff x="1270000" y="1270000"/>
            <a:chExt cx="3810000" cy="3048000"/>
          </a:xfrm>
        </p:grpSpPr>
        <p:sp>
          <p:nvSpPr>
            <p:cNvPr id="3" name="UniversalRect">
              <a:extLst>
                <a:ext uri="{FF2B5EF4-FFF2-40B4-BE49-F238E27FC236}">
                  <a16:creationId xmlns:a16="http://schemas.microsoft.com/office/drawing/2014/main" id="{3BDA44B3-7E3A-ECB8-EE4E-C999FBE771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70000" y="1270000"/>
              <a:ext cx="3810000" cy="304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Autofit/>
            </a:bodyPr>
            <a:lstStyle/>
            <a:p>
              <a:endParaRPr lang="ko-KR" altLang="en-US" sz="13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" name="Universal Text">
              <a:extLst>
                <a:ext uri="{FF2B5EF4-FFF2-40B4-BE49-F238E27FC236}">
                  <a16:creationId xmlns:a16="http://schemas.microsoft.com/office/drawing/2014/main" id="{03DA21E5-4B6A-0DB7-64C5-DC829FC8EF9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778000" y="2476500"/>
              <a:ext cx="2286000" cy="635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2000">
                  <a:solidFill>
                    <a:srgbClr val="00FF00"/>
                  </a:solidFill>
                  <a:latin typeface="Arial" panose="020B0604020202020204" pitchFamily="34" charset="0"/>
                </a:rPr>
                <a:t>Content Element</a:t>
              </a:r>
              <a:endParaRPr lang="ko-KR" altLang="en-US" sz="2000">
                <a:solidFill>
                  <a:srgbClr val="00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Universal Alarm">
              <a:extLst>
                <a:ext uri="{FF2B5EF4-FFF2-40B4-BE49-F238E27FC236}">
                  <a16:creationId xmlns:a16="http://schemas.microsoft.com/office/drawing/2014/main" id="{A7DB6AC8-7B35-4916-5943-CFA46CE326F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445000" y="1651000"/>
              <a:ext cx="57330" cy="94043"/>
            </a:xfrm>
            <a:prstGeom prst="ellipse">
              <a:avLst/>
            </a:prstGeom>
            <a:noFill/>
            <a:ln w="12700">
              <a:solidFill>
                <a:srgbClr val="00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3246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f2b0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2">
                    <a:lumMod val="75000"/>
                  </a:schemeClr>
                </a:solidFill>
              </a:rPr>
              <a:t>년도별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서울 평균 테이블 </a:t>
            </a:r>
          </a:p>
        </p:txBody>
      </p:sp>
      <p:graphicFrame>
        <p:nvGraphicFramePr>
          <p:cNvPr id="8" name="Table_19a2b">
            <a:extLst>
              <a:ext uri="{FF2B5EF4-FFF2-40B4-BE49-F238E27FC236}">
                <a16:creationId xmlns:a16="http://schemas.microsoft.com/office/drawing/2014/main" id="{EE04D6A6-C253-1955-ECCF-B5D1DC7B004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6667324"/>
              </p:ext>
            </p:extLst>
          </p:nvPr>
        </p:nvGraphicFramePr>
        <p:xfrm>
          <a:off x="2407450" y="1506244"/>
          <a:ext cx="7377099" cy="442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033">
                  <a:extLst>
                    <a:ext uri="{9D8B030D-6E8A-4147-A177-3AD203B41FA5}">
                      <a16:colId xmlns:a16="http://schemas.microsoft.com/office/drawing/2014/main" val="2636429857"/>
                    </a:ext>
                  </a:extLst>
                </a:gridCol>
                <a:gridCol w="2459033">
                  <a:extLst>
                    <a:ext uri="{9D8B030D-6E8A-4147-A177-3AD203B41FA5}">
                      <a16:colId xmlns:a16="http://schemas.microsoft.com/office/drawing/2014/main" val="1046667527"/>
                    </a:ext>
                  </a:extLst>
                </a:gridCol>
                <a:gridCol w="2459033">
                  <a:extLst>
                    <a:ext uri="{9D8B030D-6E8A-4147-A177-3AD203B41FA5}">
                      <a16:colId xmlns:a16="http://schemas.microsoft.com/office/drawing/2014/main" val="38507976"/>
                    </a:ext>
                  </a:extLst>
                </a:gridCol>
              </a:tblGrid>
              <a:tr h="885252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381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381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381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791787"/>
                  </a:ext>
                </a:extLst>
              </a:tr>
              <a:tr h="885252"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381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381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381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182167"/>
                  </a:ext>
                </a:extLst>
              </a:tr>
              <a:tr h="885252"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66495"/>
                  </a:ext>
                </a:extLst>
              </a:tr>
              <a:tr h="885252"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499493"/>
                  </a:ext>
                </a:extLst>
              </a:tr>
              <a:tr h="885252"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6230" marR="106230" marT="53115" marB="53115"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32278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300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eea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75C3B1-5610-B133-45A6-DB3D4BC4DB22}"/>
              </a:ext>
            </a:extLst>
          </p:cNvPr>
          <p:cNvSpPr txBox="1"/>
          <p:nvPr/>
        </p:nvSpPr>
        <p:spPr>
          <a:xfrm>
            <a:off x="659217" y="81368"/>
            <a:ext cx="10186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Top 3 Area</a:t>
            </a:r>
            <a:endParaRPr lang="ko-KR" altLang="en-US" sz="4400" dirty="0"/>
          </a:p>
        </p:txBody>
      </p:sp>
      <p:grpSp>
        <p:nvGrpSpPr>
          <p:cNvPr id="12" name="Chart_9867f">
            <a:extLst>
              <a:ext uri="{FF2B5EF4-FFF2-40B4-BE49-F238E27FC236}">
                <a16:creationId xmlns:a16="http://schemas.microsoft.com/office/drawing/2014/main" id="{A8129B39-3810-334F-5284-713E5E4DEE5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0" y="1270000"/>
            <a:ext cx="4521200" cy="3038764"/>
            <a:chOff x="1270000" y="1270000"/>
            <a:chExt cx="5080000" cy="3810000"/>
          </a:xfrm>
        </p:grpSpPr>
        <p:sp>
          <p:nvSpPr>
            <p:cNvPr id="10" name="Chart">
              <a:extLst>
                <a:ext uri="{FF2B5EF4-FFF2-40B4-BE49-F238E27FC236}">
                  <a16:creationId xmlns:a16="http://schemas.microsoft.com/office/drawing/2014/main" id="{1BEAFFBF-10F1-654B-BF73-AA53FFE09E2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70000" y="1270000"/>
              <a:ext cx="5080000" cy="3810000"/>
            </a:xfrm>
            <a:prstGeom prst="flowChartInternalStorage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Universal Text">
              <a:extLst>
                <a:ext uri="{FF2B5EF4-FFF2-40B4-BE49-F238E27FC236}">
                  <a16:creationId xmlns:a16="http://schemas.microsoft.com/office/drawing/2014/main" id="{7D5E72BD-8BEF-93CC-376D-317D0DAC82E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78000" y="2857500"/>
              <a:ext cx="3048000" cy="635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2000">
                  <a:solidFill>
                    <a:srgbClr val="000000"/>
                  </a:solidFill>
                  <a:latin typeface="Arial" panose="020B0604020202020204" pitchFamily="34" charset="0"/>
                </a:rPr>
                <a:t>Chart Element</a:t>
              </a:r>
              <a:endParaRPr lang="ko-KR" altLang="en-US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Chart_909b3">
            <a:extLst>
              <a:ext uri="{FF2B5EF4-FFF2-40B4-BE49-F238E27FC236}">
                <a16:creationId xmlns:a16="http://schemas.microsoft.com/office/drawing/2014/main" id="{1653B018-995F-F6C2-F833-A33D9F68F4F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243320" y="1270000"/>
            <a:ext cx="4443152" cy="3038764"/>
            <a:chOff x="1270000" y="1270000"/>
            <a:chExt cx="5080000" cy="3810000"/>
          </a:xfrm>
        </p:grpSpPr>
        <p:sp>
          <p:nvSpPr>
            <p:cNvPr id="13" name="Chart">
              <a:extLst>
                <a:ext uri="{FF2B5EF4-FFF2-40B4-BE49-F238E27FC236}">
                  <a16:creationId xmlns:a16="http://schemas.microsoft.com/office/drawing/2014/main" id="{1BD03732-CA36-20BE-666C-E25A166AEF8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70000" y="1270000"/>
              <a:ext cx="5080000" cy="3810000"/>
            </a:xfrm>
            <a:prstGeom prst="flowChartInternalStorage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Universal Text">
              <a:extLst>
                <a:ext uri="{FF2B5EF4-FFF2-40B4-BE49-F238E27FC236}">
                  <a16:creationId xmlns:a16="http://schemas.microsoft.com/office/drawing/2014/main" id="{017EE7FE-FBE1-51E7-0D38-6F9ED5407E2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778000" y="2857500"/>
              <a:ext cx="3048000" cy="635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2000">
                  <a:solidFill>
                    <a:srgbClr val="000000"/>
                  </a:solidFill>
                  <a:latin typeface="Arial" panose="020B0604020202020204" pitchFamily="34" charset="0"/>
                </a:rPr>
                <a:t>Chart Element</a:t>
              </a:r>
              <a:endParaRPr lang="ko-KR" altLang="en-US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16" name="Table_59e320f2-9458-4d5b-81c5-89d20029092f">
            <a:extLst>
              <a:ext uri="{FF2B5EF4-FFF2-40B4-BE49-F238E27FC236}">
                <a16:creationId xmlns:a16="http://schemas.microsoft.com/office/drawing/2014/main" id="{B43685F2-FF65-DA79-7CC8-BFCE56B6775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71367670"/>
              </p:ext>
            </p:extLst>
          </p:nvPr>
        </p:nvGraphicFramePr>
        <p:xfrm>
          <a:off x="1270001" y="4495416"/>
          <a:ext cx="9416472" cy="19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824">
                  <a:extLst>
                    <a:ext uri="{9D8B030D-6E8A-4147-A177-3AD203B41FA5}">
                      <a16:colId xmlns:a16="http://schemas.microsoft.com/office/drawing/2014/main" val="1459818213"/>
                    </a:ext>
                  </a:extLst>
                </a:gridCol>
                <a:gridCol w="3138824">
                  <a:extLst>
                    <a:ext uri="{9D8B030D-6E8A-4147-A177-3AD203B41FA5}">
                      <a16:colId xmlns:a16="http://schemas.microsoft.com/office/drawing/2014/main" val="1496347115"/>
                    </a:ext>
                  </a:extLst>
                </a:gridCol>
                <a:gridCol w="3138824">
                  <a:extLst>
                    <a:ext uri="{9D8B030D-6E8A-4147-A177-3AD203B41FA5}">
                      <a16:colId xmlns:a16="http://schemas.microsoft.com/office/drawing/2014/main" val="53310147"/>
                    </a:ext>
                  </a:extLst>
                </a:gridCol>
              </a:tblGrid>
              <a:tr h="3921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381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381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381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09898"/>
                  </a:ext>
                </a:extLst>
              </a:tr>
              <a:tr h="3921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381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381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381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783305"/>
                  </a:ext>
                </a:extLst>
              </a:tr>
              <a:tr h="3921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19819"/>
                  </a:ext>
                </a:extLst>
              </a:tr>
              <a:tr h="3921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141808"/>
                  </a:ext>
                </a:extLst>
              </a:tr>
              <a:tr h="3921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rgbClr val="141414"/>
                      </a:solidFill>
                      <a:prstDash val="solid"/>
                    </a:lnL>
                    <a:lnR w="12700" cmpd="sng">
                      <a:solidFill>
                        <a:srgbClr val="141414"/>
                      </a:solidFill>
                      <a:prstDash val="solid"/>
                    </a:lnR>
                    <a:lnT w="12700" cmpd="sng">
                      <a:solidFill>
                        <a:srgbClr val="141414"/>
                      </a:solidFill>
                      <a:prstDash val="solid"/>
                    </a:lnT>
                    <a:lnB w="12700" cmpd="sng">
                      <a:solidFill>
                        <a:srgbClr val="14141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1049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603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d42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459B5A-014C-4ABF-AEE2-1C9DD42063BA}"/>
              </a:ext>
            </a:extLst>
          </p:cNvPr>
          <p:cNvSpPr txBox="1"/>
          <p:nvPr/>
        </p:nvSpPr>
        <p:spPr>
          <a:xfrm>
            <a:off x="584200" y="152400"/>
            <a:ext cx="4652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서울 지역별 전입</a:t>
            </a:r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전출 분포 </a:t>
            </a:r>
          </a:p>
        </p:txBody>
      </p:sp>
      <p:grpSp>
        <p:nvGrpSpPr>
          <p:cNvPr id="4" name="Chart_d22cb">
            <a:extLst>
              <a:ext uri="{FF2B5EF4-FFF2-40B4-BE49-F238E27FC236}">
                <a16:creationId xmlns:a16="http://schemas.microsoft.com/office/drawing/2014/main" id="{27BA2BE5-4927-7A44-C36B-6653A0F1374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4200" y="1334238"/>
            <a:ext cx="4970510" cy="3810000"/>
            <a:chOff x="1270000" y="1270000"/>
            <a:chExt cx="5080000" cy="3810000"/>
          </a:xfrm>
        </p:grpSpPr>
        <p:sp>
          <p:nvSpPr>
            <p:cNvPr id="2" name="Chart">
              <a:extLst>
                <a:ext uri="{FF2B5EF4-FFF2-40B4-BE49-F238E27FC236}">
                  <a16:creationId xmlns:a16="http://schemas.microsoft.com/office/drawing/2014/main" id="{67E0EB37-5F17-4D2E-3E6A-1F9573879F4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70000" y="1270000"/>
              <a:ext cx="5080000" cy="3810000"/>
            </a:xfrm>
            <a:prstGeom prst="flowChartInternalStorage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Universal Text">
              <a:extLst>
                <a:ext uri="{FF2B5EF4-FFF2-40B4-BE49-F238E27FC236}">
                  <a16:creationId xmlns:a16="http://schemas.microsoft.com/office/drawing/2014/main" id="{387BE05F-FDB8-1032-205C-EE6490FB0E2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778000" y="2857500"/>
              <a:ext cx="3048000" cy="635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2000">
                  <a:solidFill>
                    <a:srgbClr val="000000"/>
                  </a:solidFill>
                  <a:latin typeface="Arial" panose="020B0604020202020204" pitchFamily="34" charset="0"/>
                </a:rPr>
                <a:t>Chart Element</a:t>
              </a:r>
              <a:endParaRPr lang="ko-KR" altLang="en-US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Chart_698d1">
            <a:extLst>
              <a:ext uri="{FF2B5EF4-FFF2-40B4-BE49-F238E27FC236}">
                <a16:creationId xmlns:a16="http://schemas.microsoft.com/office/drawing/2014/main" id="{F0852977-C033-24D5-94ED-F0C0B2AEBF2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096000" y="1334238"/>
            <a:ext cx="5080000" cy="3810000"/>
            <a:chOff x="1270000" y="1270000"/>
            <a:chExt cx="5080000" cy="3810000"/>
          </a:xfrm>
        </p:grpSpPr>
        <p:sp>
          <p:nvSpPr>
            <p:cNvPr id="13" name="Chart">
              <a:extLst>
                <a:ext uri="{FF2B5EF4-FFF2-40B4-BE49-F238E27FC236}">
                  <a16:creationId xmlns:a16="http://schemas.microsoft.com/office/drawing/2014/main" id="{9EB09B4D-3A03-097C-94FA-5C463D97DDF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70000" y="1270000"/>
              <a:ext cx="5080000" cy="3810000"/>
            </a:xfrm>
            <a:prstGeom prst="flowChartInternalStorage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Universal Text">
              <a:extLst>
                <a:ext uri="{FF2B5EF4-FFF2-40B4-BE49-F238E27FC236}">
                  <a16:creationId xmlns:a16="http://schemas.microsoft.com/office/drawing/2014/main" id="{BEBBDDA2-153C-AAA2-6209-6537E250295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778000" y="2857500"/>
              <a:ext cx="3048000" cy="635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2000">
                  <a:solidFill>
                    <a:srgbClr val="000000"/>
                  </a:solidFill>
                  <a:latin typeface="Arial" panose="020B0604020202020204" pitchFamily="34" charset="0"/>
                </a:rPr>
                <a:t>Chart Element</a:t>
              </a:r>
              <a:endParaRPr lang="ko-KR" altLang="en-US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A2CA46-A884-6A51-0564-C47907048761}"/>
              </a:ext>
            </a:extLst>
          </p:cNvPr>
          <p:cNvSpPr txBox="1"/>
          <p:nvPr/>
        </p:nvSpPr>
        <p:spPr>
          <a:xfrm>
            <a:off x="920807" y="5383990"/>
            <a:ext cx="397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지역별 전입 분포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D6D2E-E922-BDF9-3AF5-AB788EFE8D91}"/>
              </a:ext>
            </a:extLst>
          </p:cNvPr>
          <p:cNvSpPr txBox="1"/>
          <p:nvPr/>
        </p:nvSpPr>
        <p:spPr>
          <a:xfrm>
            <a:off x="5988482" y="5383990"/>
            <a:ext cx="518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지역별 전출 분포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31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a0b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F753A-48DC-04EA-F005-A04324C73B9D}"/>
              </a:ext>
            </a:extLst>
          </p:cNvPr>
          <p:cNvSpPr txBox="1"/>
          <p:nvPr/>
        </p:nvSpPr>
        <p:spPr>
          <a:xfrm>
            <a:off x="887767" y="133165"/>
            <a:ext cx="68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2022</a:t>
            </a:r>
            <a:r>
              <a:rPr lang="ko-KR" altLang="en-US" sz="5400" dirty="0"/>
              <a:t>년 총 인구 </a:t>
            </a:r>
            <a:r>
              <a:rPr lang="en-US" altLang="ko-KR" sz="5400" dirty="0"/>
              <a:t>map</a:t>
            </a:r>
            <a:endParaRPr lang="ko-KR" altLang="en-US" sz="5400" dirty="0"/>
          </a:p>
        </p:txBody>
      </p:sp>
      <p:grpSp>
        <p:nvGrpSpPr>
          <p:cNvPr id="6" name="Html_f7a83">
            <a:extLst>
              <a:ext uri="{FF2B5EF4-FFF2-40B4-BE49-F238E27FC236}">
                <a16:creationId xmlns:a16="http://schemas.microsoft.com/office/drawing/2014/main" id="{5B7059CF-62F9-1D59-108A-03660B419E3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0" y="1270000"/>
            <a:ext cx="9851656" cy="4790558"/>
            <a:chOff x="1270000" y="1270000"/>
            <a:chExt cx="3810000" cy="3048000"/>
          </a:xfrm>
        </p:grpSpPr>
        <p:sp>
          <p:nvSpPr>
            <p:cNvPr id="3" name="UniversalRect">
              <a:extLst>
                <a:ext uri="{FF2B5EF4-FFF2-40B4-BE49-F238E27FC236}">
                  <a16:creationId xmlns:a16="http://schemas.microsoft.com/office/drawing/2014/main" id="{C25C0691-0EC5-744D-11AB-415A12917B6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70000" y="1270000"/>
              <a:ext cx="3810000" cy="30480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Autofit/>
            </a:bodyPr>
            <a:lstStyle/>
            <a:p>
              <a:endParaRPr lang="ko-KR" altLang="en-US" sz="13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" name="Universal Text">
              <a:extLst>
                <a:ext uri="{FF2B5EF4-FFF2-40B4-BE49-F238E27FC236}">
                  <a16:creationId xmlns:a16="http://schemas.microsoft.com/office/drawing/2014/main" id="{478F3FF0-BDC0-A77B-9EF1-C7AEC4EAF63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778000" y="2476500"/>
              <a:ext cx="2286000" cy="635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2000">
                  <a:solidFill>
                    <a:srgbClr val="00FF00"/>
                  </a:solidFill>
                  <a:latin typeface="Arial" panose="020B0604020202020204" pitchFamily="34" charset="0"/>
                </a:rPr>
                <a:t>Content Element</a:t>
              </a:r>
              <a:endParaRPr lang="ko-KR" altLang="en-US" sz="2000">
                <a:solidFill>
                  <a:srgbClr val="00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Universal Alarm">
              <a:extLst>
                <a:ext uri="{FF2B5EF4-FFF2-40B4-BE49-F238E27FC236}">
                  <a16:creationId xmlns:a16="http://schemas.microsoft.com/office/drawing/2014/main" id="{77C22D7A-030C-E101-8A35-AD7BD80914C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445000" y="1651000"/>
              <a:ext cx="58939" cy="96965"/>
            </a:xfrm>
            <a:prstGeom prst="ellipse">
              <a:avLst/>
            </a:prstGeom>
            <a:noFill/>
            <a:ln w="12700">
              <a:solidFill>
                <a:srgbClr val="00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76110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" val="644ca3e4-dc11-49f1-9c5e-077cb78e61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hap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Alar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hap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Alar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hap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Alar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ORDINATETYPE" val="pixel"/>
  <p:tag name="UIELEMENTTYPENAME" val="DDP"/>
  <p:tag name="MAPBGTYPE" val="Image"/>
  <p:tag name="MAPBGCOLOR" val="[255, &quot;#FFFFFF&quot;]"/>
  <p:tag name="USEMAPSPL" val="true"/>
  <p:tag name="MAPSPLEARLIESTMINUTES" val="19800"/>
  <p:tag name="MAPSPLINTERVALSECONDS" val="60"/>
  <p:tag name="USETILE" val="false"/>
  <p:tag name="ZOOMABLE" val="true"/>
  <p:tag name="PANNABLE" val="true"/>
  <p:tag name="ZOOMLIMIT" val="false"/>
  <p:tag name="MAPWIDTH" val="1280"/>
  <p:tag name="MAPHEIGHT" val="720"/>
  <p:tag name="TIMESTAMP" val="1664163343"/>
  <p:tag name="UIELEMENTUNIQUENAME" val="544d7d88-5b32-416f-94e9-e6b54138fb8e"/>
  <p:tag name="UIELEMENTDISPLAYNAME" val="Slide_544d7d88-5b32-416f-94e9-e6b54138fb8e"/>
  <p:tag name="MAPSERVICEURL" val="/3dfd8c3b-c47e-465d-aa9c-9cecdcaa9e4a/SlideImages/544d7d88-5b32-416f-94e9-e6b54138fb8e.png"/>
  <p:tag name="TOPSLIDE" val="544d7d88-5b32-416f-94e9-e6b54138fb8e"/>
  <p:tag name="HOMESLIDE" val="544d7d88-5b32-416f-94e9-e6b54138fb8e"/>
  <p:tag name="PREVSLIDE" val="544d7d88-5b32-416f-94e9-e6b54138fb8e"/>
  <p:tag name="NEXTSLIDE" val="6528d13a-9c65-4ab4-b420-54aac16b8b7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hap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Alar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ORDINATETYPE" val="pixel"/>
  <p:tag name="UIELEMENTTYPENAME" val="DDP"/>
  <p:tag name="MAPBGTYPE" val="Image"/>
  <p:tag name="MAPBGCOLOR" val="[255, &quot;#FFFFFF&quot;]"/>
  <p:tag name="USEMAPSPL" val="true"/>
  <p:tag name="MAPSPLEARLIESTMINUTES" val="19800"/>
  <p:tag name="MAPSPLINTERVALSECONDS" val="60"/>
  <p:tag name="USETILE" val="false"/>
  <p:tag name="ZOOMABLE" val="true"/>
  <p:tag name="PANNABLE" val="true"/>
  <p:tag name="ZOOMLIMIT" val="false"/>
  <p:tag name="MAPWIDTH" val="1280"/>
  <p:tag name="MAPHEIGHT" val="720"/>
  <p:tag name="TIMESTAMP" val="1664163343"/>
  <p:tag name="UIELEMENTUNIQUENAME" val="6528d13a-9c65-4ab4-b420-54aac16b8b73"/>
  <p:tag name="UIELEMENTDISPLAYNAME" val="Slide_6528d13a-9c65-4ab4-b420-54aac16b8b73"/>
  <p:tag name="MAPSERVICEURL" val="/3dfd8c3b-c47e-465d-aa9c-9cecdcaa9e4a/SlideImages/6528d13a-9c65-4ab4-b420-54aac16b8b73.png"/>
  <p:tag name="TOPSLIDE" val="6528d13a-9c65-4ab4-b420-54aac16b8b73"/>
  <p:tag name="HOMESLIDE" val="544d7d88-5b32-416f-94e9-e6b54138fb8e"/>
  <p:tag name="PREVSLIDE" val="544d7d88-5b32-416f-94e9-e6b54138fb8e"/>
  <p:tag name="NEXTSLIDE" val="aa98e76f-f612-41e3-8d54-b3adaca9089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ORDINATETYPE" val="pixel"/>
  <p:tag name="UIELEMENTTYPENAME" val="DDP"/>
  <p:tag name="MAPBGTYPE" val="Image"/>
  <p:tag name="MAPBGCOLOR" val="[255, &quot;#FFFFFF&quot;]"/>
  <p:tag name="USEMAPSPL" val="true"/>
  <p:tag name="MAPSPLEARLIESTMINUTES" val="19800"/>
  <p:tag name="MAPSPLINTERVALSECONDS" val="60"/>
  <p:tag name="USETILE" val="false"/>
  <p:tag name="ZOOMABLE" val="true"/>
  <p:tag name="PANNABLE" val="true"/>
  <p:tag name="ZOOMLIMIT" val="false"/>
  <p:tag name="MAPWIDTH" val="1280"/>
  <p:tag name="MAPHEIGHT" val="720"/>
  <p:tag name="TIMESTAMP" val="1664163343"/>
  <p:tag name="UIELEMENTUNIQUENAME" val="aa98e76f-f612-41e3-8d54-b3adaca9089e"/>
  <p:tag name="UIELEMENTDISPLAYNAME" val="Slide_aa98e76f-f612-41e3-8d54-b3adaca9089e"/>
  <p:tag name="MAPSERVICEURL" val="/3dfd8c3b-c47e-465d-aa9c-9cecdcaa9e4a/SlideImages/aa98e76f-f612-41e3-8d54-b3adaca9089e.png"/>
  <p:tag name="TOPSLIDE" val="aa98e76f-f612-41e3-8d54-b3adaca9089e"/>
  <p:tag name="HOMESLIDE" val="544d7d88-5b32-416f-94e9-e6b54138fb8e"/>
  <p:tag name="PREVSLIDE" val="6528d13a-9c65-4ab4-b420-54aac16b8b7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LEMENTTYPE" val="Html"/>
  <p:tag name="UIELEMENTTYPENAME" val="Html"/>
  <p:tag name="UIELEMENTUNIQUENAME" val="cfd860ec-320e-46a1-bb02-47e0b434efbd"/>
  <p:tag name="UIELEMENTDISPLAYNAME" val="UniversalRect"/>
  <p:tag name="ID" val="cfd860ec-320e-46a1-bb02-47e0b434efbd"/>
  <p:tag name="NAME" val="Html_cfd86"/>
  <p:tag name="CLASSNAME" val="Html"/>
  <p:tag name="HTMLTYPE" val="url"/>
  <p:tag name="CONTENT" val="&lt;div&gt;&lt;/div&gt;"/>
  <p:tag name="URL" val="https://www.youtube.com/embed/HLPVRb0YTeU"/>
  <p:tag name="META" val="{&#10;  &quot;data&quot;: {&#10;    &quot;url&quot;: &quot;&quot;,&#10;    &quot;method&quot;: &quot;GET&quot;,&#10;    &quot;body&quot;: &quot;&quot;&#10;  },&#10;  &quot;position&quot;: {&#10;    &quot;method&quot;: &quot;GET&quot;,&#10;    &quot;url&quot;: &quot;&quot;,&#10;    &quot;body&quot;: &quot;&quot;&#10;  }&#10;}"/>
  <p:tag name="ROLE" val="Html"/>
  <p:tag name="X" val="133"/>
  <p:tag name="Y" val="133"/>
  <p:tag name="Z" val="0"/>
  <p:tag name="W" val="1063"/>
  <p:tag name="H" val="519"/>
  <p:tag name="D" val="0"/>
  <p:tag name="POSITION" val="[[133,133],[1197,652]]"/>
  <p:tag name="ZINDEX" val="2"/>
  <p:tag name="TITLEPOSITION" val="[[13,40],[73,60]]"/>
  <p:tag name="TITLECOLOR" val="[0, &quot;#00FF00&quot;]"/>
  <p:tag name="TITLECAPTION" val="Content Element"/>
  <p:tag name="TITLEALIGNMENT" val="Center"/>
  <p:tag name="SHOWALARMLAMP" val="false"/>
  <p:tag name="ALARMLAMPCOLOR" val="[0, &quot;#00ff00&quot;]"/>
  <p:tag name="ALARMLAMPPOSITION" val="[83,13]"/>
  <p:tag name="ALARMLAMPSIZE" val="12"/>
  <p:tag name="BORDERTHICKNESS" val="1"/>
  <p:tag name="BORDERRADIUS" val="0"/>
  <p:tag name="BORDERCOLOR" val="[0, &quot;#000000&quot;]"/>
  <p:tag name="BACKGROUNDCOLOR" val="[0, &quot;#000000&quot;]"/>
  <p:tag name="FONTSIZE" val="2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Htm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Alar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IELEMENTTYPENAME" val="DDP"/>
  <p:tag name="USEMAPSPL" val="true"/>
  <p:tag name="MAPSPLEARLIESTMINUTES" val="19800"/>
  <p:tag name="MAPSPLINTERVALSECONDS" val="60"/>
  <p:tag name="USETILE" val="false"/>
  <p:tag name="UIELEMENTDISPLAYNAME" val="Slide_f2b0db2e-9a99-40e5-b5b4-d8e234f190bb"/>
  <p:tag name="TIMESTAMP" val="1664176273"/>
  <p:tag name="COORDINATETYPE" val="pixel"/>
  <p:tag name="UIELEMENTUNIQUENAME" val="f2b0db2e-9a99-40e5-b5b4-d8e234f190bb"/>
  <p:tag name="MAPSERVICEURL" val="/3dfd8c3b-c47e-465d-aa9c-9cecdcaa9e4a/SlideImages/f2b0db2e-9a99-40e5-b5b4-d8e234f190bb.png"/>
  <p:tag name="MAPBGCOLOR" val="[255, &quot;#ffffff&quot;]"/>
  <p:tag name="MAPBGTYPE" val="Image"/>
  <p:tag name="PARENT" val="544d7d88-5b32-416f-94e9-e6b54138fb8e"/>
  <p:tag name="TOPSLIDE" val="544d7d88-5b32-416f-94e9-e6b54138fb8e"/>
  <p:tag name="ZOOMABLE" val="true"/>
  <p:tag name="PANNABLE" val="true"/>
  <p:tag name="ZOOMLIMIT" val="false"/>
  <p:tag name="MAPWIDTH" val="1280"/>
  <p:tag name="MAPHEIGHT" val="720"/>
  <p:tag name="HOMESLIDE" val="544d7d88-5b32-416f-94e9-e6b54138fb8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LEMENTTYPE" val="Link"/>
  <p:tag name="UIELEMENTTYPENAME" val="Universal"/>
  <p:tag name="UIELEMENTUNIQUENAME" val="01cd871e-c0a2-4b11-9c4e-72db3771c753"/>
  <p:tag name="UIELEMENTDISPLAYNAME" val="UniversalRect"/>
  <p:tag name="ID" val="01cd871e-c0a2-4b11-9c4e-72db3771c753"/>
  <p:tag name="NAME" val="Universal_01cd8"/>
  <p:tag name="SPLUNKOBJECTID" val="12"/>
  <p:tag name="CLASSNAME" val="Universal"/>
  <p:tag name="SHAPETYPE" val="Rectangle"/>
  <p:tag name="OBJECTTYPE" val="Link"/>
  <p:tag name="ICONPOSITION" val="[[0,0],[0,0]]"/>
  <p:tag name="ALARMLAMPBLINK" val="false"/>
  <p:tag name="ZOOMABLE" val="true"/>
  <p:tag name="HASLAMP" val="false"/>
  <p:tag name="ACTIONS" val="{}"/>
  <p:tag name="ENABLELINKURL" val="false"/>
  <p:tag name="ENABLELOADHTML" val="false"/>
  <p:tag name="ENABLELOADAPI" val="false"/>
  <p:tag name="ENABLELOADPOPUP" val="false"/>
  <p:tag name="ENABLELOADPOI" val="false"/>
  <p:tag name="META" val="{&#10;  &quot;metric&quot;: {&#10;    &quot;method&quot;: &quot;GET&quot;,&#10;    &quot;url&quot;: &quot;&quot;,&#10;    &quot;body&quot;: &quot;&quot;&#10;  },&#10;  &quot;health&quot;: {&#10;    &quot;method&quot;: &quot;GET&quot;,&#10;    &quot;url&quot;: &quot;&quot;,&#10;    &quot;body&quot;: &quot;&quot;&#10;  },&#10;  &quot;position&quot;: {&#10;    &quot;method&quot;: &quot;GET&quot;,&#10;    &quot;url&quot;: &quot;&quot;,&#10;    &quot;body&quot;: &quot;&quot;&#10;  }&#10;}"/>
  <p:tag name="ROLE" val="Link"/>
  <p:tag name="LINKEDMAPGUID" val="f2b0db2e-9a99-40e5-b5b4-d8e234f190bb"/>
  <p:tag name="X" val="203"/>
  <p:tag name="Y" val="160"/>
  <p:tag name="Z" val="0"/>
  <p:tag name="W" val="330"/>
  <p:tag name="H" val="87"/>
  <p:tag name="D" val="0"/>
  <p:tag name="POSITION" val="[[203,160],[533,247]]"/>
  <p:tag name="ZINDEX" val="11"/>
  <p:tag name="TITLEPOSITION" val="[[10,27],[86,69]]"/>
  <p:tag name="TITLECOLOR" val="[0, &quot;#563702&quot;]"/>
  <p:tag name="TITLEALIGNMENT" val="Center"/>
  <p:tag name="SHOWALARMLAMP" val="false"/>
  <p:tag name="ALARMLAMPCOLOR" val="[0, &quot;#000000&quot;]"/>
  <p:tag name="ALARMLAMPPOSITION" val="[83,13]"/>
  <p:tag name="ALARMLAMPSIZE" val="12"/>
  <p:tag name="BORDERTHICKNESS" val="0"/>
  <p:tag name="BORDERRADIUS" val="0"/>
  <p:tag name="BORDERCOLOR" val="[0, &quot;#FFFFFF&quot;]"/>
  <p:tag name="BACKGROUNDCOLOR" val="[0, &quot;#000000&quot;]"/>
  <p:tag name="FONTSIZE" val="2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able"/>
  <p:tag name="ELEMENTTYPE" val="Table"/>
  <p:tag name="UIELEMENTTYPENAME" val="Table"/>
  <p:tag name="UIELEMENTDISPLAYNAME" val="Table_19a2b"/>
  <p:tag name="CLASSNAME" val="Table"/>
  <p:tag name="HOVER" val="false"/>
  <p:tag name="NAME" val="Table_19a2b185-a3eb-4fe1-b938-23533cb5e5e8"/>
  <p:tag name="UIELEMENTUNIQUENAME" val="19a2b185-a3eb-4fe1-b938-23533cb5e5e8"/>
  <p:tag name="ID" val="19a2b185-a3eb-4fe1-b938-23533cb5e5e8"/>
  <p:tag name="META" val="{&#10;  &quot;data&quot;: {&#10;    &quot;name&quot;: &quot;&quot;,&#10;    &quot;url&quot;: &quot;&quot;,&#10;    &quot;method&quot;: &quot;GET&quot;,&#10;    &quot;reloadtime&quot;: 0,&#10;    &quot;body&quot;: &quot;{}&quot;,&#10;    &quot;url_options&quot;: [&#10;      {&#10;        &quot;name&quot;: &quot;table1&quot;,&#10;        &quot;url&quot;: &quot;&quot;,&#10;        &quot;interval&quot;: 0&#10;      }&#10;    ]&#10;  },&#10;  &quot;position&quot;: {&#10;    &quot;method&quot;: &quot;GET&quot;,&#10;    &quot;url&quot;: &quot;&quot;,&#10;    &quot;body&quot;: &quot;&quot;&#10;  }&#10;}"/>
  <p:tag name="X" val="253"/>
  <p:tag name="Y" val="158"/>
  <p:tag name="Z" val="0"/>
  <p:tag name="W" val="774"/>
  <p:tag name="H" val="465"/>
  <p:tag name="D" val="0"/>
  <p:tag name="POSITION" val="[[253,158],[1027,623]]"/>
  <p:tag name="ZINDEX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IELEMENTTYPENAME" val="DDP"/>
  <p:tag name="USEMAPSPL" val="true"/>
  <p:tag name="MAPSPLEARLIESTMINUTES" val="19800"/>
  <p:tag name="MAPSPLINTERVALSECONDS" val="60"/>
  <p:tag name="USETILE" val="false"/>
  <p:tag name="UIELEMENTDISPLAYNAME" val="Slide_eeae52ff-bfd7-4b19-aa46-533f5135479c"/>
  <p:tag name="TIMESTAMP" val="1664176277"/>
  <p:tag name="COORDINATETYPE" val="pixel"/>
  <p:tag name="UIELEMENTUNIQUENAME" val="eeae52ff-bfd7-4b19-aa46-533f5135479c"/>
  <p:tag name="MAPSERVICEURL" val="/3dfd8c3b-c47e-465d-aa9c-9cecdcaa9e4a/SlideImages/eeae52ff-bfd7-4b19-aa46-533f5135479c.png"/>
  <p:tag name="MAPBGCOLOR" val="[255, &quot;#ffffff&quot;]"/>
  <p:tag name="MAPBGTYPE" val="Image"/>
  <p:tag name="PARENT" val="544d7d88-5b32-416f-94e9-e6b54138fb8e"/>
  <p:tag name="TOPSLIDE" val="544d7d88-5b32-416f-94e9-e6b54138fb8e"/>
  <p:tag name="ZOOMABLE" val="true"/>
  <p:tag name="PANNABLE" val="true"/>
  <p:tag name="ZOOMLIMIT" val="false"/>
  <p:tag name="MAPWIDTH" val="1280"/>
  <p:tag name="MAPHEIGHT" val="720"/>
  <p:tag name="HOMESLIDE" val="544d7d88-5b32-416f-94e9-e6b54138fb8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"/>
  <p:tag name="ELEMENTTYPE" val="Chart"/>
  <p:tag name="UIELEMENTTYPENAME" val="Chart"/>
  <p:tag name="UIELEMENTDISPLAYNAME" val="Chart_7170b"/>
  <p:tag name="CLASSNAME" val="Chart"/>
  <p:tag name="HOVER" val="false"/>
  <p:tag name="NAME" val="Table_7170b19c-0d7b-4c0a-984a-36a8af667073"/>
  <p:tag name="UIELEMENTUNIQUENAME" val="7170b19c-0d7b-4c0a-984a-36a8af667073"/>
  <p:tag name="ID" val="7170b19c-0d7b-4c0a-984a-36a8af667073"/>
  <p:tag name="META" val="{&#10;  &quot;data&quot;: {&#10;    &quot;name&quot;: &quot;&quot;,&#10;    &quot;url&quot;: &quot;&quot;,&#10;    &quot;method&quot;: &quot;GET&quot;,&#10;    &quot;reloadtime&quot;: 0,&#10;    &quot;body&quot;: &quot;{}&quot;,&#10;    &quot;url_options&quot;: [&#10;      {&#10;        &quot;name&quot;: &quot;chart1&quot;,&#10;        &quot;url&quot;: &quot;&quot;,&#10;        &quot;interval&quot;: 0&#10;      }&#10;    ]&#10;  },&#10;  &quot;position&quot;: {&#10;    &quot;method&quot;: &quot;GET&quot;,&#10;    &quot;url&quot;: &quot;&quot;,&#10;    &quot;body&quot;: &quot;&quot;&#10;  }&#10;}"/>
  <p:tag name="X" val="133"/>
  <p:tag name="Y" val="133"/>
  <p:tag name="Z" val="0"/>
  <p:tag name="W" val="475"/>
  <p:tag name="H" val="319"/>
  <p:tag name="D" val="0"/>
  <p:tag name="POSITION" val="[[133,133],[608,452]]"/>
  <p:tag name="ZINDEX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"/>
  <p:tag name="ELEMENTTYPE" val="Chart"/>
  <p:tag name="UIELEMENTTYPENAME" val="Chart"/>
  <p:tag name="UIELEMENTDISPLAYNAME" val="Chart_4475b"/>
  <p:tag name="CLASSNAME" val="Chart"/>
  <p:tag name="HOVER" val="false"/>
  <p:tag name="NAME" val="Table_909b33c9-b148-4ddd-9d59-9bf6365cde4d"/>
  <p:tag name="UIELEMENTUNIQUENAME" val="909b33c9-b148-4ddd-9d59-9bf6365cde4d"/>
  <p:tag name="ID" val="909b33c9-b148-4ddd-9d59-9bf6365cde4d"/>
  <p:tag name="META" val="{&#10;  &quot;data&quot;: {&#10;    &quot;name&quot;: &quot;&quot;,&#10;    &quot;url&quot;: &quot;&quot;,&#10;    &quot;method&quot;: &quot;GET&quot;,&#10;    &quot;reloadtime&quot;: 0,&#10;    &quot;body&quot;: &quot;{}&quot;,&#10;    &quot;url_options&quot;: [&#10;      {&#10;        &quot;name&quot;: &quot;chart1&quot;,&#10;        &quot;url&quot;: &quot;&quot;,&#10;        &quot;interval&quot;: 0&#10;      }&#10;    ]&#10;  },&#10;  &quot;position&quot;: {&#10;    &quot;method&quot;: &quot;GET&quot;,&#10;    &quot;url&quot;: &quot;&quot;,&#10;    &quot;body&quot;: &quot;&quot;&#10;  }&#10;}"/>
  <p:tag name="X" val="655"/>
  <p:tag name="Y" val="133"/>
  <p:tag name="Z" val="0"/>
  <p:tag name="W" val="466"/>
  <p:tag name="H" val="319"/>
  <p:tag name="D" val="0"/>
  <p:tag name="POSITION" val="[[655,133],[1122,452]]"/>
  <p:tag name="ZINDEX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able"/>
  <p:tag name="ELEMENTTYPE" val="Table"/>
  <p:tag name="UIELEMENTTYPENAME" val="Table"/>
  <p:tag name="UIELEMENTDISPLAYNAME" val="Table_612ad"/>
  <p:tag name="CLASSNAME" val="Table"/>
  <p:tag name="HOVER" val="false"/>
  <p:tag name="NAME" val="Table_59e320f2-9458-4d5b-81c5-89d20029092f"/>
  <p:tag name="UIELEMENTUNIQUENAME" val="59e320f2-9458-4d5b-81c5-89d20029092f"/>
  <p:tag name="ID" val="59e320f2-9458-4d5b-81c5-89d20029092f"/>
  <p:tag name="META" val="{&#10;  &quot;data&quot;: {&#10;    &quot;name&quot;: &quot;&quot;,&#10;    &quot;url&quot;: &quot;&quot;,&#10;    &quot;method&quot;: &quot;GET&quot;,&#10;    &quot;reloadtime&quot;: 0,&#10;    &quot;body&quot;: &quot;{}&quot;,&#10;    &quot;url_options&quot;: [&#10;      {&#10;        &quot;name&quot;: &quot;table1&quot;,&#10;        &quot;url&quot;: &quot;&quot;,&#10;        &quot;interval&quot;: 0&#10;      }&#10;    ]&#10;  },&#10;  &quot;position&quot;: {&#10;    &quot;method&quot;: &quot;GET&quot;,&#10;    &quot;url&quot;: &quot;&quot;,&#10;    &quot;body&quot;: &quot;&quot;&#10;  }&#10;}"/>
  <p:tag name="X" val="133"/>
  <p:tag name="Y" val="472"/>
  <p:tag name="Z" val="0"/>
  <p:tag name="W" val="989"/>
  <p:tag name="H" val="206"/>
  <p:tag name="D" val="0"/>
  <p:tag name="POSITION" val="[[133,472],[1122,678]]"/>
  <p:tag name="ZINDEX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IELEMENTTYPENAME" val="DDP"/>
  <p:tag name="USEMAPSPL" val="true"/>
  <p:tag name="MAPSPLEARLIESTMINUTES" val="19800"/>
  <p:tag name="MAPSPLINTERVALSECONDS" val="60"/>
  <p:tag name="USETILE" val="false"/>
  <p:tag name="UIELEMENTDISPLAYNAME" val="Slide_d425b868-17ee-4caf-bd4c-57620df99a05"/>
  <p:tag name="TIMESTAMP" val="1664176281"/>
  <p:tag name="COORDINATETYPE" val="pixel"/>
  <p:tag name="UIELEMENTUNIQUENAME" val="d425b868-17ee-4caf-bd4c-57620df99a05"/>
  <p:tag name="MAPSERVICEURL" val="/3dfd8c3b-c47e-465d-aa9c-9cecdcaa9e4a/SlideImages/d425b868-17ee-4caf-bd4c-57620df99a05.png"/>
  <p:tag name="MAPBGCOLOR" val="[255, &quot;#ffffff&quot;]"/>
  <p:tag name="MAPBGTYPE" val="Image"/>
  <p:tag name="PARENT" val="544d7d88-5b32-416f-94e9-e6b54138fb8e"/>
  <p:tag name="TOPSLIDE" val="544d7d88-5b32-416f-94e9-e6b54138fb8e"/>
  <p:tag name="ZOOMABLE" val="true"/>
  <p:tag name="PANNABLE" val="true"/>
  <p:tag name="ZOOMLIMIT" val="false"/>
  <p:tag name="MAPWIDTH" val="1280"/>
  <p:tag name="MAPHEIGHT" val="720"/>
  <p:tag name="HOMESLIDE" val="544d7d88-5b32-416f-94e9-e6b54138fb8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LEMENTTYPE" val="Link"/>
  <p:tag name="UIELEMENTTYPENAME" val="Universal"/>
  <p:tag name="UIELEMENTUNIQUENAME" val="34cc1971-91d3-4d15-988c-df078c0a4447"/>
  <p:tag name="UIELEMENTDISPLAYNAME" val="UniversalRect"/>
  <p:tag name="ID" val="34cc1971-91d3-4d15-988c-df078c0a4447"/>
  <p:tag name="NAME" val="Universal_34cc1"/>
  <p:tag name="SPLUNKOBJECTID" val="13"/>
  <p:tag name="CLASSNAME" val="Universal"/>
  <p:tag name="SHAPETYPE" val="Rectangle"/>
  <p:tag name="OBJECTTYPE" val="Link"/>
  <p:tag name="ICONPOSITION" val="[[0,0],[0,0]]"/>
  <p:tag name="ALARMLAMPBLINK" val="false"/>
  <p:tag name="ZOOMABLE" val="true"/>
  <p:tag name="HASLAMP" val="false"/>
  <p:tag name="ACTIONS" val="{}"/>
  <p:tag name="ENABLELINKURL" val="false"/>
  <p:tag name="ENABLELOADHTML" val="false"/>
  <p:tag name="ENABLELOADAPI" val="false"/>
  <p:tag name="ENABLELOADPOPUP" val="false"/>
  <p:tag name="ENABLELOADPOI" val="false"/>
  <p:tag name="META" val="{&#10;  &quot;metric&quot;: {&#10;    &quot;method&quot;: &quot;GET&quot;,&#10;    &quot;url&quot;: &quot;&quot;,&#10;    &quot;body&quot;: &quot;&quot;&#10;  },&#10;  &quot;health&quot;: {&#10;    &quot;method&quot;: &quot;GET&quot;,&#10;    &quot;url&quot;: &quot;&quot;,&#10;    &quot;body&quot;: &quot;&quot;&#10;  },&#10;  &quot;position&quot;: {&#10;    &quot;method&quot;: &quot;GET&quot;,&#10;    &quot;url&quot;: &quot;&quot;,&#10;    &quot;body&quot;: &quot;&quot;&#10;  }&#10;}"/>
  <p:tag name="ROLE" val="Link"/>
  <p:tag name="LINKEDMAPGUID" val="eeae52ff-bfd7-4b19-aa46-533f5135479c"/>
  <p:tag name="X" val="203"/>
  <p:tag name="Y" val="265"/>
  <p:tag name="Z" val="0"/>
  <p:tag name="W" val="330"/>
  <p:tag name="H" val="94"/>
  <p:tag name="D" val="0"/>
  <p:tag name="POSITION" val="[[203,265],[533,358]]"/>
  <p:tag name="ZINDEX" val="15"/>
  <p:tag name="TITLEPOSITION" val="[[13,20],[83,77]]"/>
  <p:tag name="TITLECOLOR" val="[0, &quot;#000000&quot;]"/>
  <p:tag name="TITLEALIGNMENT" val="Center"/>
  <p:tag name="SHOWALARMLAMP" val="false"/>
  <p:tag name="ALARMLAMPCOLOR" val="[0, &quot;#000000&quot;]"/>
  <p:tag name="ALARMLAMPPOSITION" val="[83,12]"/>
  <p:tag name="ALARMLAMPSIZE" val="12"/>
  <p:tag name="BORDERTHICKNESS" val="0"/>
  <p:tag name="BORDERRADIUS" val="0"/>
  <p:tag name="BORDERCOLOR" val="[0, &quot;#FFFFFF&quot;]"/>
  <p:tag name="BACKGROUNDCOLOR" val="[0, &quot;#000000&quot;]"/>
  <p:tag name="FONTSIZE" val="2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"/>
  <p:tag name="ELEMENTTYPE" val="Chart"/>
  <p:tag name="UIELEMENTTYPENAME" val="Chart"/>
  <p:tag name="UIELEMENTDISPLAYNAME" val="Chart_4a2c3"/>
  <p:tag name="CLASSNAME" val="Chart"/>
  <p:tag name="HOVER" val="false"/>
  <p:tag name="NAME" val="Table_d22cb6d2-04e9-447e-b93c-c0c03fe72c74"/>
  <p:tag name="UIELEMENTUNIQUENAME" val="d22cb6d2-04e9-447e-b93c-c0c03fe72c74"/>
  <p:tag name="ID" val="d22cb6d2-04e9-447e-b93c-c0c03fe72c74"/>
  <p:tag name="META" val="{&#10;  &quot;data&quot;: {&#10;    &quot;name&quot;: &quot;&quot;,&#10;    &quot;url&quot;: &quot;&quot;,&#10;    &quot;method&quot;: &quot;GET&quot;,&#10;    &quot;reloadtime&quot;: 0,&#10;    &quot;body&quot;: &quot;{}&quot;,&#10;    &quot;url_options&quot;: [&#10;      {&#10;        &quot;name&quot;: &quot;chart1&quot;,&#10;        &quot;url&quot;: &quot;&quot;,&#10;        &quot;interval&quot;: 0&#10;      }&#10;    ]&#10;  },&#10;  &quot;position&quot;: {&#10;    &quot;method&quot;: &quot;GET&quot;,&#10;    &quot;url&quot;: &quot;&quot;,&#10;    &quot;body&quot;: &quot;&quot;&#10;  }&#10;}"/>
  <p:tag name="X" val="61"/>
  <p:tag name="Y" val="140"/>
  <p:tag name="Z" val="0"/>
  <p:tag name="W" val="522"/>
  <p:tag name="H" val="400"/>
  <p:tag name="D" val="0"/>
  <p:tag name="POSITION" val="[[61,140],[583,540]]"/>
  <p:tag name="ZINDEX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"/>
  <p:tag name="ELEMENTTYPE" val="Chart"/>
  <p:tag name="UIELEMENTTYPENAME" val="Chart"/>
  <p:tag name="UIELEMENTDISPLAYNAME" val="Chart_bb920"/>
  <p:tag name="CLASSNAME" val="Chart"/>
  <p:tag name="HOVER" val="false"/>
  <p:tag name="NAME" val="Table_698d1bb9-f9f4-48a3-9b91-d79ef8c0cca2"/>
  <p:tag name="UIELEMENTUNIQUENAME" val="698d1bb9-f9f4-48a3-9b91-d79ef8c0cca2"/>
  <p:tag name="ID" val="698d1bb9-f9f4-48a3-9b91-d79ef8c0cca2"/>
  <p:tag name="META" val="{&#10;  &quot;data&quot;: {&#10;    &quot;name&quot;: &quot;&quot;,&#10;    &quot;url&quot;: &quot;&quot;,&#10;    &quot;method&quot;: &quot;GET&quot;,&#10;    &quot;reloadtime&quot;: 0,&#10;    &quot;body&quot;: &quot;{}&quot;,&#10;    &quot;url_options&quot;: [&#10;      {&#10;        &quot;name&quot;: &quot;chart1&quot;,&#10;        &quot;url&quot;: &quot;&quot;,&#10;        &quot;interval&quot;: 0&#10;      }&#10;    ]&#10;  },&#10;  &quot;position&quot;: {&#10;    &quot;method&quot;: &quot;GET&quot;,&#10;    &quot;url&quot;: &quot;&quot;,&#10;    &quot;body&quot;: &quot;&quot;&#10;  }&#10;}"/>
  <p:tag name="X" val="640"/>
  <p:tag name="Y" val="140"/>
  <p:tag name="Z" val="0"/>
  <p:tag name="W" val="533"/>
  <p:tag name="H" val="400"/>
  <p:tag name="D" val="0"/>
  <p:tag name="POSITION" val="[[640,140],[1173,540]]"/>
  <p:tag name="ZINDEX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Char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664178270"/>
  <p:tag name="COORDINATETYPE" val="pixel"/>
  <p:tag name="UIELEMENTTYPENAME" val="DDP"/>
  <p:tag name="UIELEMENTUNIQUENAME" val="a0b334e5-e151-4e32-b538-7ac9d97647d0"/>
  <p:tag name="UIELEMENTDISPLAYNAME" val="Slide_a0b334e5-e151-4e32-b538-7ac9d97647d0"/>
  <p:tag name="MAPSERVICEURL" val="/23f334fc-89b8-488c-9eff-410d8bc564d8/SlideImages/a0b334e5-e151-4e32-b538-7ac9d97647d0.png"/>
  <p:tag name="MAPBGTYPE" val="Image"/>
  <p:tag name="MAPBGCOLOR" val="[255, &quot;#FFFFFF&quot;]"/>
  <p:tag name="USEMAPSPL" val="true"/>
  <p:tag name="MAPSPLEARLIESTMINUTES" val="19800"/>
  <p:tag name="MAPSPLINTERVALSECONDS" val="60"/>
  <p:tag name="USETILE" val="false"/>
  <p:tag name="ZOOMABLE" val="true"/>
  <p:tag name="PANNABLE" val="true"/>
  <p:tag name="ZOOMLIMIT" val="false"/>
  <p:tag name="MAPWIDTH" val="1280"/>
  <p:tag name="MAPHEIGHT" val="720"/>
  <p:tag name="PARENT" val="544d7d88-5b32-416f-94e9-e6b54138fb8e"/>
  <p:tag name="TOPSLIDE" val="544d7d88-5b32-416f-94e9-e6b54138fb8e"/>
  <p:tag name="HOMESLIDE" val="544d7d88-5b32-416f-94e9-e6b54138fb8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LEMENTTYPE" val="Html"/>
  <p:tag name="UIELEMENTTYPENAME" val="Html"/>
  <p:tag name="UIELEMENTUNIQUENAME" val="f7a83073-1106-45a5-9f5d-81f08a1ed372"/>
  <p:tag name="UIELEMENTDISPLAYNAME" val="UniversalRect"/>
  <p:tag name="ID" val="f7a83073-1106-45a5-9f5d-81f08a1ed372"/>
  <p:tag name="NAME" val="Html_f7a83"/>
  <p:tag name="CLASSNAME" val="Html"/>
  <p:tag name="HTMLTYPE" val="url"/>
  <p:tag name="CONTENT" val="&lt;div&gt;&lt;/div&gt;"/>
  <p:tag name="URL" val="https://www.youtube.com/embed/HLPVRb0YTeU"/>
  <p:tag name="META" val="{&#10;  &quot;data&quot;: {&#10;    &quot;url&quot;: &quot;&quot;,&#10;    &quot;method&quot;: &quot;GET&quot;,&#10;    &quot;body&quot;: &quot;&quot;&#10;  },&#10;  &quot;position&quot;: {&#10;    &quot;method&quot;: &quot;GET&quot;,&#10;    &quot;url&quot;: &quot;&quot;,&#10;    &quot;body&quot;: &quot;&quot;&#10;  }&#10;}"/>
  <p:tag name="ROLE" val="Html"/>
  <p:tag name="X" val="133"/>
  <p:tag name="Y" val="133"/>
  <p:tag name="Z" val="0"/>
  <p:tag name="W" val="1034"/>
  <p:tag name="H" val="503"/>
  <p:tag name="D" val="0"/>
  <p:tag name="POSITION" val="[[133,133],[1168,636]]"/>
  <p:tag name="ZINDEX" val="2"/>
  <p:tag name="TITLEPOSITION" val="[[13,40],[73,60]]"/>
  <p:tag name="TITLECOLOR" val="[0, &quot;#00FF00&quot;]"/>
  <p:tag name="TITLECAPTION" val="Content Element"/>
  <p:tag name="TITLEALIGNMENT" val="Center"/>
  <p:tag name="SHOWALARMLAMP" val="false"/>
  <p:tag name="ALARMLAMPCOLOR" val="[0, &quot;#00ff00&quot;]"/>
  <p:tag name="ALARMLAMPPOSITION" val="[83,13]"/>
  <p:tag name="ALARMLAMPSIZE" val="12"/>
  <p:tag name="BORDERTHICKNESS" val="1"/>
  <p:tag name="BORDERRADIUS" val="0"/>
  <p:tag name="BORDERCOLOR" val="[0, &quot;#000000&quot;]"/>
  <p:tag name="BACKGROUNDCOLOR" val="[0, &quot;#000000&quot;]"/>
  <p:tag name="FONTSIZE" val="2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Htm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LEMENTTYPE" val="Link"/>
  <p:tag name="UIELEMENTTYPENAME" val="Universal"/>
  <p:tag name="UIELEMENTUNIQUENAME" val="abca2f4b-52dd-4b14-92e5-6370dbadb5bb"/>
  <p:tag name="UIELEMENTDISPLAYNAME" val="UniversalRect"/>
  <p:tag name="ID" val="abca2f4b-52dd-4b14-92e5-6370dbadb5bb"/>
  <p:tag name="NAME" val="Universal_abca2"/>
  <p:tag name="SPLUNKOBJECTID" val="14"/>
  <p:tag name="CLASSNAME" val="Universal"/>
  <p:tag name="SHAPETYPE" val="Rectangle"/>
  <p:tag name="OBJECTTYPE" val="Link"/>
  <p:tag name="ICONPOSITION" val="[[0,0],[0,0]]"/>
  <p:tag name="ALARMLAMPBLINK" val="false"/>
  <p:tag name="ZOOMABLE" val="true"/>
  <p:tag name="HASLAMP" val="false"/>
  <p:tag name="ACTIONS" val="{}"/>
  <p:tag name="ENABLELINKURL" val="false"/>
  <p:tag name="ENABLELOADHTML" val="false"/>
  <p:tag name="ENABLELOADAPI" val="false"/>
  <p:tag name="ENABLELOADPOPUP" val="false"/>
  <p:tag name="ENABLELOADPOI" val="false"/>
  <p:tag name="META" val="{&#10;  &quot;metric&quot;: {&#10;    &quot;method&quot;: &quot;GET&quot;,&#10;    &quot;url&quot;: &quot;&quot;,&#10;    &quot;body&quot;: &quot;&quot;&#10;  },&#10;  &quot;health&quot;: {&#10;    &quot;method&quot;: &quot;GET&quot;,&#10;    &quot;url&quot;: &quot;&quot;,&#10;    &quot;body&quot;: &quot;&quot;&#10;  },&#10;  &quot;position&quot;: {&#10;    &quot;method&quot;: &quot;GET&quot;,&#10;    &quot;url&quot;: &quot;&quot;,&#10;    &quot;body&quot;: &quot;&quot;&#10;  }&#10;}"/>
  <p:tag name="ROLE" val="Link"/>
  <p:tag name="LINKEDMAPGUID" val="d425b868-17ee-4caf-bd4c-57620df99a05"/>
  <p:tag name="X" val="205"/>
  <p:tag name="Y" val="378"/>
  <p:tag name="Z" val="0"/>
  <p:tag name="W" val="331"/>
  <p:tag name="H" val="97"/>
  <p:tag name="D" val="0"/>
  <p:tag name="POSITION" val="[[205,378],[536,475]]"/>
  <p:tag name="ZINDEX" val="19"/>
  <p:tag name="TITLEPOSITION" val="[[7,36],[92,66]]"/>
  <p:tag name="TITLECOLOR" val="[0, &quot;#7F7F7F&quot;]"/>
  <p:tag name="TITLEALIGNMENT" val="Center"/>
  <p:tag name="SHOWALARMLAMP" val="false"/>
  <p:tag name="ALARMLAMPCOLOR" val="[0, &quot;#000000&quot;]"/>
  <p:tag name="ALARMLAMPPOSITION" val="[83,12]"/>
  <p:tag name="ALARMLAMPSIZE" val="12"/>
  <p:tag name="BORDERTHICKNESS" val="0"/>
  <p:tag name="BORDERRADIUS" val="0"/>
  <p:tag name="BORDERCOLOR" val="[0, &quot;#FFFFFF&quot;]"/>
  <p:tag name="BACKGROUNDCOLOR" val="[0, &quot;#000000&quot;]"/>
  <p:tag name="FONTSIZE" val="2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Alar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LEMENTTYPE" val="Link"/>
  <p:tag name="UIELEMENTTYPENAME" val="Universal"/>
  <p:tag name="UIELEMENTUNIQUENAME" val="c00fe4d8-a3e3-4ad3-a5f4-61fc7c2dde6a"/>
  <p:tag name="UIELEMENTDISPLAYNAME" val="UniversalRect"/>
  <p:tag name="ID" val="c00fe4d8-a3e3-4ad3-a5f4-61fc7c2dde6a"/>
  <p:tag name="NAME" val="Universal_c00fe"/>
  <p:tag name="SPLUNKOBJECTID" val="15"/>
  <p:tag name="CLASSNAME" val="Universal"/>
  <p:tag name="SHAPETYPE" val="Rectangle"/>
  <p:tag name="OBJECTTYPE" val="Link"/>
  <p:tag name="ICONPOSITION" val="[[0,0],[0,0]]"/>
  <p:tag name="ALARMLAMPBLINK" val="false"/>
  <p:tag name="ZOOMABLE" val="true"/>
  <p:tag name="HASLAMP" val="false"/>
  <p:tag name="ACTIONS" val="{}"/>
  <p:tag name="ENABLELINKURL" val="false"/>
  <p:tag name="ENABLELOADHTML" val="false"/>
  <p:tag name="ENABLELOADAPI" val="false"/>
  <p:tag name="ENABLELOADPOPUP" val="false"/>
  <p:tag name="ENABLELOADPOI" val="false"/>
  <p:tag name="META" val="{&#10;  &quot;metric&quot;: {&#10;    &quot;method&quot;: &quot;GET&quot;,&#10;    &quot;url&quot;: &quot;&quot;,&#10;    &quot;body&quot;: &quot;&quot;&#10;  },&#10;  &quot;health&quot;: {&#10;    &quot;method&quot;: &quot;GET&quot;,&#10;    &quot;url&quot;: &quot;&quot;,&#10;    &quot;body&quot;: &quot;&quot;&#10;  },&#10;  &quot;position&quot;: {&#10;    &quot;method&quot;: &quot;GET&quot;,&#10;    &quot;url&quot;: &quot;&quot;,&#10;    &quot;body&quot;: &quot;&quot;&#10;  }&#10;}"/>
  <p:tag name="ROLE" val="Link"/>
  <p:tag name="LINKEDMAPGUID" val="aa98e76f-f612-41e3-8d54-b3adaca9089e"/>
  <p:tag name="X" val="203"/>
  <p:tag name="Y" val="485"/>
  <p:tag name="Z" val="0"/>
  <p:tag name="W" val="331"/>
  <p:tag name="H" val="107"/>
  <p:tag name="D" val="0"/>
  <p:tag name="POSITION" val="[[203,485],[535,592]]"/>
  <p:tag name="ZINDEX" val="23"/>
  <p:tag name="TITLEPOSITION" val="[[7,30],[93,61]]"/>
  <p:tag name="TITLECOLOR" val="[0, &quot;#A47F01&quot;]"/>
  <p:tag name="TITLEALIGNMENT" val="Center"/>
  <p:tag name="SHOWALARMLAMP" val="false"/>
  <p:tag name="ALARMLAMPCOLOR" val="[0, &quot;#ffffff&quot;]"/>
  <p:tag name="ALARMLAMPPOSITION" val="[83,13]"/>
  <p:tag name="ALARMLAMPSIZE" val="12"/>
  <p:tag name="BORDERTHICKNESS" val="0"/>
  <p:tag name="BORDERRADIUS" val="0"/>
  <p:tag name="BORDERCOLOR" val="[0, &quot;#FFFFFF&quot;]"/>
  <p:tag name="BACKGROUNDCOLOR" val="[0, &quot;#ffffff&quot;]"/>
  <p:tag name="FONTSIZE" val="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LEMENTTYPE" val="Link"/>
  <p:tag name="UIELEMENTTYPENAME" val="Universal"/>
  <p:tag name="UIELEMENTUNIQUENAME" val="c00fe4d8-a3e3-4ad3-a5f4-61fc7c2dde6a"/>
  <p:tag name="UIELEMENTDISPLAYNAME" val="UniversalRect"/>
  <p:tag name="ID" val="c00fe4d8-a3e3-4ad3-a5f4-61fc7c2dde6a"/>
  <p:tag name="NAME" val="Universal_c00fe"/>
  <p:tag name="SPLUNKOBJECTID" val="15"/>
  <p:tag name="CLASSNAME" val="Universal"/>
  <p:tag name="SHAPETYPE" val="Rectangle"/>
  <p:tag name="OBJECTTYPE" val="Link"/>
  <p:tag name="ICONPOSITION" val="[[0,0],[0,0]]"/>
  <p:tag name="ALARMLAMPBLINK" val="false"/>
  <p:tag name="ZOOMABLE" val="true"/>
  <p:tag name="HASLAMP" val="false"/>
  <p:tag name="ACTIONS" val="{}"/>
  <p:tag name="ENABLELINKURL" val="false"/>
  <p:tag name="ENABLELOADHTML" val="false"/>
  <p:tag name="ENABLELOADAPI" val="false"/>
  <p:tag name="ENABLELOADPOPUP" val="false"/>
  <p:tag name="ENABLELOADPOI" val="false"/>
  <p:tag name="META" val="{&#10;  &quot;metric&quot;: {&#10;    &quot;method&quot;: &quot;GET&quot;,&#10;    &quot;url&quot;: &quot;&quot;,&#10;    &quot;body&quot;: &quot;&quot;&#10;  },&#10;  &quot;health&quot;: {&#10;    &quot;method&quot;: &quot;GET&quot;,&#10;    &quot;url&quot;: &quot;&quot;,&#10;    &quot;body&quot;: &quot;&quot;&#10;  },&#10;  &quot;position&quot;: {&#10;    &quot;method&quot;: &quot;GET&quot;,&#10;    &quot;url&quot;: &quot;&quot;,&#10;    &quot;body&quot;: &quot;&quot;&#10;  }&#10;}"/>
  <p:tag name="ROLE" val="Link"/>
  <p:tag name="X" val="205"/>
  <p:tag name="Y" val="572"/>
  <p:tag name="Z" val="0"/>
  <p:tag name="W" val="331"/>
  <p:tag name="H" val="107"/>
  <p:tag name="D" val="0"/>
  <p:tag name="POSITION" val="[[205,572],[536,679]]"/>
  <p:tag name="ZINDEX" val="32"/>
  <p:tag name="TITLEPOSITION" val="[[7,30],[93,61]]"/>
  <p:tag name="TITLECOLOR" val="[0, &quot;#A47F01&quot;]"/>
  <p:tag name="TITLEALIGNMENT" val="Center"/>
  <p:tag name="SHOWALARMLAMP" val="false"/>
  <p:tag name="ALARMLAMPCOLOR" val="[0, &quot;#ffffff&quot;]"/>
  <p:tag name="ALARMLAMPPOSITION" val="[83,13]"/>
  <p:tag name="ALARMLAMPSIZE" val="12"/>
  <p:tag name="BORDERTHICKNESS" val="0"/>
  <p:tag name="BORDERRADIUS" val="0"/>
  <p:tag name="BORDERCOLOR" val="[0, &quot;#FFFFFF&quot;]"/>
  <p:tag name="BACKGROUNDCOLOR" val="[0, &quot;#ffffff&quot;]"/>
  <p:tag name="FONTSIZE" val="27"/>
  <p:tag name="LINKEDMAPGUID" val="a0b334e5-e151-4e32-b538-7ac9d97647d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hap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Alarm"/>
</p:tagLst>
</file>

<file path=ppt/theme/theme1.xml><?xml version="1.0" encoding="utf-8"?>
<a:theme xmlns:a="http://schemas.openxmlformats.org/drawingml/2006/main" name="Office 테마">
  <a:themeElements>
    <a:clrScheme name="사용자 지정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</TotalTime>
  <Words>75</Words>
  <Application>Microsoft Office PowerPoint</Application>
  <PresentationFormat>와이드스크린</PresentationFormat>
  <Paragraphs>27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DMC CONET</cp:lastModifiedBy>
  <cp:revision>85</cp:revision>
  <dcterms:created xsi:type="dcterms:W3CDTF">2021-06-13T09:03:46Z</dcterms:created>
  <dcterms:modified xsi:type="dcterms:W3CDTF">2022-09-26T08:08:17Z</dcterms:modified>
</cp:coreProperties>
</file>